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25"/>
  </p:notesMasterIdLst>
  <p:sldIdLst>
    <p:sldId id="13686" r:id="rId9"/>
    <p:sldId id="2145705874" r:id="rId10"/>
    <p:sldId id="2145705878" r:id="rId11"/>
    <p:sldId id="2145705879" r:id="rId12"/>
    <p:sldId id="2145705900" r:id="rId13"/>
    <p:sldId id="2145705872" r:id="rId14"/>
    <p:sldId id="2145705904" r:id="rId15"/>
    <p:sldId id="2145705903" r:id="rId16"/>
    <p:sldId id="2145705877" r:id="rId17"/>
    <p:sldId id="2145705876" r:id="rId18"/>
    <p:sldId id="2145705898" r:id="rId19"/>
    <p:sldId id="2145705899" r:id="rId20"/>
    <p:sldId id="2145705894" r:id="rId21"/>
    <p:sldId id="2145705875" r:id="rId22"/>
    <p:sldId id="2145705901" r:id="rId23"/>
    <p:sldId id="214570590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70"/>
    <p:restoredTop sz="96475"/>
  </p:normalViewPr>
  <p:slideViewPr>
    <p:cSldViewPr snapToGrid="0">
      <p:cViewPr varScale="1">
        <p:scale>
          <a:sx n="291" d="100"/>
          <a:sy n="291" d="100"/>
        </p:scale>
        <p:origin x="216" y="1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98" y="1153123"/>
            <a:ext cx="11142921" cy="7601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Issues about the 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batch HTT competitors and internal compounds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cs typeface="Arial"/>
              </a:rPr>
              <a:t>Sep 12,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" y="888999"/>
            <a:ext cx="5554580" cy="494096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D32894-9120-434B-BDBD-F45976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07303" y="69075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5014753" y="69075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85F13EE-3AC5-A1FF-4CFA-9F7927FF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43" y="3251112"/>
            <a:ext cx="3903854" cy="3903854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0ECC226-840E-29AF-A07A-BB5AF4AC6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58" y="1118062"/>
            <a:ext cx="3810000" cy="3810000"/>
          </a:xfrm>
          <a:prstGeom prst="rect">
            <a:avLst/>
          </a:prstGeom>
        </p:spPr>
      </p:pic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3185B3DD-83A4-4EE9-2E9F-9229114C5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" y="1169379"/>
            <a:ext cx="4365380" cy="436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17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11538" y="66527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42786" y="6652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0625" y="665278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DDA7B-D836-BB8E-C42D-F4021501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" y="4474347"/>
            <a:ext cx="3810000" cy="38100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D202E0C-BC2B-EAEA-9769-DA201D7B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90" y="1229986"/>
            <a:ext cx="3810000" cy="38100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5EECE1A-A51A-DFD0-9C73-56AB8DE38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20" y="1229986"/>
            <a:ext cx="3810000" cy="38100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70D1974-BFF2-8389-4184-25AE42605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86055"/>
            <a:ext cx="3356219" cy="33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22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58536" cy="218209"/>
          </a:xfrm>
        </p:spPr>
        <p:txBody>
          <a:bodyPr/>
          <a:lstStyle/>
          <a:p>
            <a:r>
              <a:rPr lang="en-US" sz="1200" dirty="0"/>
              <a:t>Venn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A087E8F5-4899-8948-A42F-04CD7764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38" y="109104"/>
            <a:ext cx="3006436" cy="3006436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EFCB65F6-25A4-3709-16B1-2A601572D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2" y="109104"/>
            <a:ext cx="3006437" cy="3006437"/>
          </a:xfrm>
          <a:prstGeom prst="rect">
            <a:avLst/>
          </a:prstGeom>
        </p:spPr>
      </p:pic>
      <p:pic>
        <p:nvPicPr>
          <p:cNvPr id="9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A63D0DDC-E6E7-25B5-8123-0C6C9CE8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58" y="3191740"/>
            <a:ext cx="3006437" cy="3006437"/>
          </a:xfrm>
          <a:prstGeom prst="rect">
            <a:avLst/>
          </a:prstGeom>
        </p:spPr>
      </p:pic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A49EA353-0F6D-3742-3CEB-6DF2946D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5" y="3191740"/>
            <a:ext cx="3006438" cy="30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63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6" y="5481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iPSC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5FAD9E-43D8-E347-80B0-811FC8C79336}"/>
              </a:ext>
            </a:extLst>
          </p:cNvPr>
          <p:cNvSpPr txBox="1">
            <a:spLocks/>
          </p:cNvSpPr>
          <p:nvPr/>
        </p:nvSpPr>
        <p:spPr>
          <a:xfrm>
            <a:off x="6948172" y="563835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Expression heatmap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A6DFA-1311-FB4B-9EEF-B91294EF5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72" y="923025"/>
            <a:ext cx="4661236" cy="5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75AF3-7C5C-DD4D-AA43-31CDEFF6A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" y="891625"/>
            <a:ext cx="4661237" cy="5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086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07303" y="69075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5014753" y="69075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85F13EE-3AC5-A1FF-4CFA-9F7927FF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412"/>
            <a:ext cx="3903854" cy="3903854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9EE3A19-5273-2D71-4D5C-B453F6732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54" y="1118062"/>
            <a:ext cx="3865204" cy="3865204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0ECC226-840E-29AF-A07A-BB5AF4AC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58" y="111806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345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11538" y="66527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42786" y="6652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0625" y="665278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DDA7B-D836-BB8E-C42D-F4021501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" y="1229986"/>
            <a:ext cx="3810000" cy="38100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D202E0C-BC2B-EAEA-9769-DA201D7B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90" y="1229986"/>
            <a:ext cx="3810000" cy="38100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5EECE1A-A51A-DFD0-9C73-56AB8DE38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20" y="122998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390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batch)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65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low 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batch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6152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4714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0E278F-EB83-39A6-AB47-B47F86187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6" y="1245333"/>
            <a:ext cx="4546014" cy="492191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308AC3-BAF2-E024-F446-95F16DDE0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18" y="1245333"/>
            <a:ext cx="4546014" cy="49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21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Reads statistics, </a:t>
            </a:r>
            <a:r>
              <a:rPr lang="en-US" dirty="0" err="1"/>
              <a:t>multiQC</a:t>
            </a:r>
            <a:r>
              <a:rPr lang="en-US" dirty="0"/>
              <a:t> and sashimi-plots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72" y="889000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43" y="1018830"/>
            <a:ext cx="4452419" cy="48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045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numbers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8FA5239-8B36-2042-92B0-9157E74E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790074"/>
            <a:ext cx="5373133" cy="537009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60D8D75-3C26-1049-9BE8-2005E5160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9000"/>
            <a:ext cx="6052081" cy="48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787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7033</TotalTime>
  <Words>225</Words>
  <Application>Microsoft Macintosh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System Font Regular</vt:lpstr>
      <vt:lpstr>Arial</vt:lpstr>
      <vt:lpstr>Calibri</vt:lpstr>
      <vt:lpstr>Century Gothic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Sample similarity from Gene Expression (1st batch)</vt:lpstr>
      <vt:lpstr>Sample similarity from Gene Expression (2nd  batch raw)</vt:lpstr>
      <vt:lpstr>Sample similarity from Gene Expression (2nd  batch raw after removal of low quality samples)</vt:lpstr>
      <vt:lpstr>Sample similarity from Gene Expression (2nd  batch raw after removal of R4)</vt:lpstr>
      <vt:lpstr>sashimi-plots: 6152</vt:lpstr>
      <vt:lpstr>sashimi-plots: 4714</vt:lpstr>
      <vt:lpstr>Reads statistics, multiQC and sashimi-plots</vt:lpstr>
      <vt:lpstr>DSG numbers </vt:lpstr>
      <vt:lpstr>DSG and dPSI in eoi</vt:lpstr>
      <vt:lpstr>DSG and dPSI in eoi</vt:lpstr>
      <vt:lpstr>DSG and dPSI in eoi</vt:lpstr>
      <vt:lpstr>Venn </vt:lpstr>
      <vt:lpstr>Sample similarity from Gene Expression</vt:lpstr>
      <vt:lpstr>DSG and dPSI in eoi</vt:lpstr>
      <vt:lpstr>DSG and dPSI in eoi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15</cp:revision>
  <dcterms:created xsi:type="dcterms:W3CDTF">2021-06-27T14:47:41Z</dcterms:created>
  <dcterms:modified xsi:type="dcterms:W3CDTF">2022-09-26T07:28:34Z</dcterms:modified>
</cp:coreProperties>
</file>